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5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81" r:id="rId28"/>
    <p:sldId id="282" r:id="rId29"/>
    <p:sldId id="292" r:id="rId30"/>
    <p:sldId id="284" r:id="rId31"/>
    <p:sldId id="285" r:id="rId32"/>
    <p:sldId id="286" r:id="rId33"/>
    <p:sldId id="287" r:id="rId34"/>
    <p:sldId id="288" r:id="rId35"/>
    <p:sldId id="293" r:id="rId36"/>
    <p:sldId id="294" r:id="rId37"/>
    <p:sldId id="295" r:id="rId38"/>
    <p:sldId id="296" r:id="rId39"/>
    <p:sldId id="297" r:id="rId40"/>
    <p:sldId id="289" r:id="rId41"/>
    <p:sldId id="290" r:id="rId42"/>
    <p:sldId id="291" r:id="rId43"/>
    <p:sldId id="298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 varScale="1"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85EC8D-229A-4752-84EF-47D20A2AED4D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06388-4CBB-4EBB-891A-010409463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88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ICANN-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Internet Corporation for Assigned Names and Numbers.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06388-4CBB-4EBB-891A-01040946374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20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2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99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50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4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39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16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08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1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23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5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63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6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/>
          <a:lstStyle/>
          <a:p>
            <a:r>
              <a:rPr lang="en-US" dirty="0" err="1"/>
              <a:t>DNS:Domain</a:t>
            </a:r>
            <a:r>
              <a:rPr lang="en-US" dirty="0"/>
              <a:t> Name System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Souparnika pc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8116887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83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70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18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78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9067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20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66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067800" cy="655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031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57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89154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088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825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868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189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1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206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89916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4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7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60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1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860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16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95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9916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95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15400" cy="6400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74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76200"/>
            <a:ext cx="9220199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471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78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538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802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Souparnika pc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"/>
            <a:ext cx="6019800" cy="479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912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707"/>
            <a:ext cx="7315200" cy="115409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39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9929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3999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8719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8991599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856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5705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90677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2702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Identification: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a 16-bit field used by the client to match the response with the query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The client uses a different identification number each time it sends a query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The server duplicates this number in the corresponding response.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169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en-US" dirty="0"/>
              <a:t>Flags: This is a 16-bit field consisting of the subfields </a:t>
            </a:r>
            <a:r>
              <a:rPr lang="en-US" dirty="0" smtClean="0"/>
              <a:t>such as</a:t>
            </a:r>
          </a:p>
          <a:p>
            <a:pPr lvl="1"/>
            <a:r>
              <a:rPr lang="en-US" dirty="0" smtClean="0"/>
              <a:t>Type of message</a:t>
            </a:r>
          </a:p>
          <a:p>
            <a:pPr lvl="1"/>
            <a:r>
              <a:rPr lang="en-US" dirty="0" smtClean="0"/>
              <a:t>Type of answer requested </a:t>
            </a:r>
          </a:p>
          <a:p>
            <a:pPr lvl="1"/>
            <a:r>
              <a:rPr lang="en-US" dirty="0" smtClean="0"/>
              <a:t>Type of desired resolution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79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7818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/>
              <a:t> Number of Question </a:t>
            </a:r>
            <a:r>
              <a:rPr lang="en-US" b="1" dirty="0"/>
              <a:t>Section:</a:t>
            </a:r>
            <a:endParaRPr lang="en-US" dirty="0"/>
          </a:p>
          <a:p>
            <a:r>
              <a:rPr lang="en-US" dirty="0"/>
              <a:t>This is a section consisting of one or more question records. It is present on both query and response messages.</a:t>
            </a:r>
          </a:p>
          <a:p>
            <a:r>
              <a:rPr lang="en-US" b="1" dirty="0" smtClean="0"/>
              <a:t> number of Answer </a:t>
            </a:r>
            <a:r>
              <a:rPr lang="en-US" b="1" dirty="0"/>
              <a:t>Section:</a:t>
            </a:r>
            <a:endParaRPr lang="en-US" dirty="0"/>
          </a:p>
          <a:p>
            <a:r>
              <a:rPr lang="en-US" dirty="0"/>
              <a:t>This is a section consisting of one or more resource records. It is present only on response messages. This section includes the answer from the server to the client (resolver).</a:t>
            </a:r>
          </a:p>
          <a:p>
            <a:r>
              <a:rPr lang="en-US" b="1" dirty="0" smtClean="0"/>
              <a:t> number of Authoritative </a:t>
            </a:r>
            <a:r>
              <a:rPr lang="en-US" b="1" dirty="0"/>
              <a:t>Section:</a:t>
            </a:r>
            <a:endParaRPr lang="en-US" dirty="0"/>
          </a:p>
          <a:p>
            <a:r>
              <a:rPr lang="en-US" dirty="0"/>
              <a:t>This is a section consisting of one or more resource records. It is present only on response messages. This section gives information (domain name) about one or more authoritative servers for the query.</a:t>
            </a:r>
          </a:p>
          <a:p>
            <a:r>
              <a:rPr lang="en-US" b="1" dirty="0"/>
              <a:t>Additional Information Section:</a:t>
            </a:r>
            <a:endParaRPr lang="en-US" dirty="0"/>
          </a:p>
          <a:p>
            <a:r>
              <a:rPr lang="en-US" dirty="0"/>
              <a:t>This is a section consisting of one or more resource records. It is present only on response messages. This section provides additional information that may help the resolver.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72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Records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5486400"/>
          </a:xfrm>
        </p:spPr>
        <p:txBody>
          <a:bodyPr/>
          <a:lstStyle/>
          <a:p>
            <a:r>
              <a:rPr lang="en-US" dirty="0" smtClean="0"/>
              <a:t>Question Record:</a:t>
            </a:r>
          </a:p>
          <a:p>
            <a:pPr lvl="1"/>
            <a:r>
              <a:rPr lang="en-US" dirty="0" smtClean="0"/>
              <a:t> used by client to get information from a server.</a:t>
            </a:r>
          </a:p>
          <a:p>
            <a:pPr lvl="1"/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 smtClean="0"/>
              <a:t>Resource Record:</a:t>
            </a:r>
          </a:p>
          <a:p>
            <a:pPr lvl="2"/>
            <a:r>
              <a:rPr lang="en-US" dirty="0" smtClean="0"/>
              <a:t>Each domain name is associated with a record called a resource record.</a:t>
            </a:r>
          </a:p>
          <a:p>
            <a:pPr lvl="2"/>
            <a:r>
              <a:rPr lang="en-US" dirty="0" smtClean="0"/>
              <a:t>The server database consists of resource records</a:t>
            </a:r>
          </a:p>
          <a:p>
            <a:pPr lvl="2"/>
            <a:r>
              <a:rPr lang="en-US" dirty="0" smtClean="0"/>
              <a:t>Is what is returned by the server to the client.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739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/>
          <a:lstStyle/>
          <a:p>
            <a:r>
              <a:rPr lang="en-US" dirty="0" smtClean="0"/>
              <a:t>To add a new domain to DNS done through registrar.</a:t>
            </a:r>
          </a:p>
          <a:p>
            <a:r>
              <a:rPr lang="en-US" dirty="0" smtClean="0"/>
              <a:t>A commercial entity accredited by  ICANN.</a:t>
            </a:r>
          </a:p>
          <a:p>
            <a:r>
              <a:rPr lang="en-US" dirty="0" smtClean="0"/>
              <a:t>It first verifies that the required domain name is unique and then enters it into the DNS database.</a:t>
            </a:r>
          </a:p>
          <a:p>
            <a:r>
              <a:rPr lang="en-US" dirty="0" smtClean="0"/>
              <a:t>A fee is charged.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773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9067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29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742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8839199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1335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414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Souparnika pc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839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33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38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0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599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78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603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</TotalTime>
  <Words>302</Words>
  <Application>Microsoft Office PowerPoint</Application>
  <PresentationFormat>On-screen Show (4:3)</PresentationFormat>
  <Paragraphs>32</Paragraphs>
  <Slides>43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DNS:Domain Name System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Records</vt:lpstr>
      <vt:lpstr>Registrar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DNS</dc:title>
  <dc:creator>Souparnika pc</dc:creator>
  <cp:lastModifiedBy>Windows User</cp:lastModifiedBy>
  <cp:revision>31</cp:revision>
  <dcterms:created xsi:type="dcterms:W3CDTF">2006-08-16T00:00:00Z</dcterms:created>
  <dcterms:modified xsi:type="dcterms:W3CDTF">2020-03-10T06:41:30Z</dcterms:modified>
</cp:coreProperties>
</file>